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328" r:id="rId3"/>
    <p:sldId id="326" r:id="rId4"/>
    <p:sldId id="324" r:id="rId5"/>
  </p:sldIdLst>
  <p:sldSz cx="9144000" cy="4079875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884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60" y="-834"/>
      </p:cViewPr>
      <p:guideLst>
        <p:guide orient="horz" pos="83"/>
        <p:guide orient="horz" pos="2464"/>
        <p:guide orient="horz" pos="15"/>
        <p:guide pos="230"/>
        <p:guide pos="4795"/>
        <p:guide pos="11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267406"/>
            <a:ext cx="7772400" cy="874529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311929"/>
            <a:ext cx="6400800" cy="104263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621698"/>
            <a:ext cx="7772400" cy="81030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1729226"/>
            <a:ext cx="7772400" cy="89247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51971"/>
            <a:ext cx="4038600" cy="26925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51971"/>
            <a:ext cx="4038600" cy="26925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913250"/>
            <a:ext cx="4040188" cy="3805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293849"/>
            <a:ext cx="4040188" cy="23506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913250"/>
            <a:ext cx="4041775" cy="3805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293849"/>
            <a:ext cx="4041775" cy="23506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162440"/>
            <a:ext cx="3008313" cy="6913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62440"/>
            <a:ext cx="5111750" cy="34820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853752"/>
            <a:ext cx="3008313" cy="27907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2855912"/>
            <a:ext cx="5486400" cy="33715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364544"/>
            <a:ext cx="5486400" cy="2447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3193069"/>
            <a:ext cx="5486400" cy="4788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63384"/>
            <a:ext cx="2057400" cy="3481116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3384"/>
            <a:ext cx="6019800" cy="3481116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63384"/>
            <a:ext cx="8229600" cy="6799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951971"/>
            <a:ext cx="8229600" cy="2692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3781440"/>
            <a:ext cx="2133600" cy="2172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7524B-4D6D-4F37-A5EA-805BEAB2DD78}" type="datetimeFigureOut">
              <a:rPr lang="fr-FR" smtClean="0"/>
              <a:pPr/>
              <a:t>30/11/2016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3781440"/>
            <a:ext cx="2895600" cy="2172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3781440"/>
            <a:ext cx="2133600" cy="2172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0E30F-6CE2-4B6F-8C9F-E9BA1CF151B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jumpingman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72400" y="2567915"/>
            <a:ext cx="863591" cy="134368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2397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148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25" y="587374"/>
            <a:ext cx="5256584" cy="3324226"/>
          </a:xfrm>
          <a:prstGeom prst="rect">
            <a:avLst/>
          </a:prstGeom>
          <a:noFill/>
        </p:spPr>
      </p:pic>
      <p:pic>
        <p:nvPicPr>
          <p:cNvPr id="6150" name="Picture 6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320402"/>
            <a:ext cx="2519735" cy="2519735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899592" y="743793"/>
            <a:ext cx="4536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spc="600" dirty="0" smtClean="0">
                <a:solidFill>
                  <a:schemeClr val="bg1"/>
                </a:solidFill>
                <a:latin typeface="AR JULIAN" pitchFamily="2" charset="0"/>
              </a:rPr>
              <a:t>BLACK TROMBONE</a:t>
            </a:r>
            <a:endParaRPr lang="fr-FR" sz="2000" spc="600" dirty="0">
              <a:solidFill>
                <a:schemeClr val="bg1"/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539552" y="2659590"/>
            <a:ext cx="205468" cy="26140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/>
          <p:cNvSpPr/>
          <p:nvPr/>
        </p:nvSpPr>
        <p:spPr>
          <a:xfrm>
            <a:off x="2757726" y="2659590"/>
            <a:ext cx="205468" cy="26140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4975900" y="2659590"/>
            <a:ext cx="205468" cy="26140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7194074" y="2659590"/>
            <a:ext cx="205468" cy="26140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51523" y="2927746"/>
            <a:ext cx="8224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 smtClean="0"/>
              <a:t>1</a:t>
            </a:r>
            <a:endParaRPr lang="fr-FR" sz="6600" dirty="0"/>
          </a:p>
        </p:txBody>
      </p:sp>
      <p:sp>
        <p:nvSpPr>
          <p:cNvPr id="7" name="ZoneTexte 6"/>
          <p:cNvSpPr txBox="1"/>
          <p:nvPr/>
        </p:nvSpPr>
        <p:spPr>
          <a:xfrm>
            <a:off x="2468891" y="2927746"/>
            <a:ext cx="8224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 smtClean="0"/>
              <a:t>2</a:t>
            </a:r>
            <a:endParaRPr lang="fr-FR" sz="6600" dirty="0"/>
          </a:p>
        </p:txBody>
      </p:sp>
      <p:sp>
        <p:nvSpPr>
          <p:cNvPr id="8" name="ZoneTexte 7"/>
          <p:cNvSpPr txBox="1"/>
          <p:nvPr/>
        </p:nvSpPr>
        <p:spPr>
          <a:xfrm>
            <a:off x="4663451" y="2927746"/>
            <a:ext cx="8224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 smtClean="0"/>
              <a:t>3</a:t>
            </a:r>
            <a:endParaRPr lang="fr-FR" sz="6600" dirty="0"/>
          </a:p>
        </p:txBody>
      </p:sp>
      <p:sp>
        <p:nvSpPr>
          <p:cNvPr id="9" name="ZoneTexte 8"/>
          <p:cNvSpPr txBox="1"/>
          <p:nvPr/>
        </p:nvSpPr>
        <p:spPr>
          <a:xfrm>
            <a:off x="6876299" y="2927746"/>
            <a:ext cx="8224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 smtClean="0"/>
              <a:t>4</a:t>
            </a:r>
            <a:endParaRPr lang="fr-FR" sz="66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05387" y="3162752"/>
            <a:ext cx="1472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et</a:t>
            </a:r>
            <a:endParaRPr lang="fr-FR" sz="4800" dirty="0"/>
          </a:p>
        </p:txBody>
      </p:sp>
      <p:sp>
        <p:nvSpPr>
          <p:cNvPr id="11" name="ZoneTexte 10"/>
          <p:cNvSpPr txBox="1"/>
          <p:nvPr/>
        </p:nvSpPr>
        <p:spPr>
          <a:xfrm>
            <a:off x="3214771" y="3162752"/>
            <a:ext cx="1472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et</a:t>
            </a:r>
            <a:endParaRPr lang="fr-FR" sz="4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5436763" y="3162752"/>
            <a:ext cx="1472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et</a:t>
            </a:r>
            <a:endParaRPr lang="fr-FR" sz="4800" dirty="0"/>
          </a:p>
        </p:txBody>
      </p:sp>
      <p:sp>
        <p:nvSpPr>
          <p:cNvPr id="13" name="ZoneTexte 12"/>
          <p:cNvSpPr txBox="1"/>
          <p:nvPr/>
        </p:nvSpPr>
        <p:spPr>
          <a:xfrm>
            <a:off x="7658755" y="3162752"/>
            <a:ext cx="1472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et</a:t>
            </a:r>
            <a:endParaRPr lang="fr-FR" sz="4800" dirty="0"/>
          </a:p>
        </p:txBody>
      </p:sp>
      <p:sp>
        <p:nvSpPr>
          <p:cNvPr id="15" name="ZoneTexte 14"/>
          <p:cNvSpPr txBox="1"/>
          <p:nvPr/>
        </p:nvSpPr>
        <p:spPr>
          <a:xfrm>
            <a:off x="4663451" y="1011982"/>
            <a:ext cx="822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smtClean="0"/>
              <a:t>V</a:t>
            </a:r>
            <a:endParaRPr lang="fr-FR" sz="9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6876299" y="582983"/>
            <a:ext cx="822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smtClean="0"/>
              <a:t>_</a:t>
            </a:r>
            <a:endParaRPr lang="fr-FR" sz="9600" dirty="0"/>
          </a:p>
        </p:txBody>
      </p:sp>
      <p:sp>
        <p:nvSpPr>
          <p:cNvPr id="18" name="ZoneTexte 17"/>
          <p:cNvSpPr txBox="1"/>
          <p:nvPr/>
        </p:nvSpPr>
        <p:spPr>
          <a:xfrm>
            <a:off x="5757267" y="582983"/>
            <a:ext cx="822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smtClean="0"/>
              <a:t>_</a:t>
            </a:r>
            <a:endParaRPr lang="fr-FR" sz="9600" dirty="0"/>
          </a:p>
        </p:txBody>
      </p:sp>
      <p:sp>
        <p:nvSpPr>
          <p:cNvPr id="22" name="ZoneTexte 21"/>
          <p:cNvSpPr txBox="1"/>
          <p:nvPr/>
        </p:nvSpPr>
        <p:spPr>
          <a:xfrm>
            <a:off x="234301" y="582983"/>
            <a:ext cx="822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smtClean="0"/>
              <a:t>_</a:t>
            </a:r>
            <a:endParaRPr lang="fr-FR" sz="9600" dirty="0"/>
          </a:p>
        </p:txBody>
      </p:sp>
      <p:sp>
        <p:nvSpPr>
          <p:cNvPr id="23" name="ZoneTexte 22"/>
          <p:cNvSpPr txBox="1"/>
          <p:nvPr/>
        </p:nvSpPr>
        <p:spPr>
          <a:xfrm rot="10800000">
            <a:off x="1350237" y="1118349"/>
            <a:ext cx="822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smtClean="0"/>
              <a:t>V</a:t>
            </a:r>
            <a:endParaRPr lang="fr-FR" sz="9600" dirty="0"/>
          </a:p>
        </p:txBody>
      </p:sp>
      <p:sp>
        <p:nvSpPr>
          <p:cNvPr id="24" name="ZoneTexte 23"/>
          <p:cNvSpPr txBox="1"/>
          <p:nvPr/>
        </p:nvSpPr>
        <p:spPr>
          <a:xfrm>
            <a:off x="2507301" y="997466"/>
            <a:ext cx="822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smtClean="0"/>
              <a:t>V</a:t>
            </a:r>
            <a:endParaRPr lang="fr-FR" sz="9600" dirty="0"/>
          </a:p>
        </p:txBody>
      </p:sp>
      <p:sp>
        <p:nvSpPr>
          <p:cNvPr id="25" name="ZoneTexte 24"/>
          <p:cNvSpPr txBox="1"/>
          <p:nvPr/>
        </p:nvSpPr>
        <p:spPr>
          <a:xfrm>
            <a:off x="3619521" y="582983"/>
            <a:ext cx="822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smtClean="0"/>
              <a:t>_</a:t>
            </a:r>
            <a:endParaRPr lang="fr-FR" sz="9600" dirty="0"/>
          </a:p>
        </p:txBody>
      </p:sp>
      <p:sp>
        <p:nvSpPr>
          <p:cNvPr id="26" name="ZoneTexte 25"/>
          <p:cNvSpPr txBox="1"/>
          <p:nvPr/>
        </p:nvSpPr>
        <p:spPr>
          <a:xfrm rot="10800000">
            <a:off x="7987574" y="1118349"/>
            <a:ext cx="8224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smtClean="0"/>
              <a:t>V</a:t>
            </a:r>
            <a:endParaRPr lang="fr-FR" sz="9600" dirty="0"/>
          </a:p>
        </p:txBody>
      </p:sp>
      <p:sp>
        <p:nvSpPr>
          <p:cNvPr id="27" name="ZoneTexte 26"/>
          <p:cNvSpPr txBox="1"/>
          <p:nvPr/>
        </p:nvSpPr>
        <p:spPr>
          <a:xfrm>
            <a:off x="365125" y="311745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err="1" smtClean="0"/>
              <a:t>Strum</a:t>
            </a:r>
            <a:r>
              <a:rPr lang="fr-FR" sz="3600" dirty="0" smtClean="0"/>
              <a:t> Jazzy :</a:t>
            </a:r>
            <a:endParaRPr lang="fr-FR" sz="3600" dirty="0"/>
          </a:p>
        </p:txBody>
      </p:sp>
      <p:sp>
        <p:nvSpPr>
          <p:cNvPr id="28" name="Rectangle 27"/>
          <p:cNvSpPr/>
          <p:nvPr/>
        </p:nvSpPr>
        <p:spPr>
          <a:xfrm>
            <a:off x="0" y="23713"/>
            <a:ext cx="9144000" cy="2397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36512" y="0"/>
            <a:ext cx="9144000" cy="2397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 l="5797"/>
          <a:stretch>
            <a:fillRect/>
          </a:stretch>
        </p:blipFill>
        <p:spPr bwMode="auto">
          <a:xfrm>
            <a:off x="0" y="2119436"/>
            <a:ext cx="7020272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ZoneTexte 42"/>
          <p:cNvSpPr txBox="1"/>
          <p:nvPr/>
        </p:nvSpPr>
        <p:spPr>
          <a:xfrm>
            <a:off x="-383736" y="2479476"/>
            <a:ext cx="1472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p</a:t>
            </a:r>
            <a:endParaRPr lang="fr-FR" sz="4800" dirty="0"/>
          </a:p>
        </p:txBody>
      </p:sp>
      <p:sp>
        <p:nvSpPr>
          <p:cNvPr id="45" name="ZoneTexte 44"/>
          <p:cNvSpPr txBox="1"/>
          <p:nvPr/>
        </p:nvSpPr>
        <p:spPr>
          <a:xfrm>
            <a:off x="390451" y="527769"/>
            <a:ext cx="4578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Arpège jazzy:</a:t>
            </a:r>
            <a:endParaRPr lang="fr-FR" sz="3600" dirty="0"/>
          </a:p>
        </p:txBody>
      </p:sp>
      <p:sp>
        <p:nvSpPr>
          <p:cNvPr id="52" name="Ellipse 51"/>
          <p:cNvSpPr/>
          <p:nvPr/>
        </p:nvSpPr>
        <p:spPr>
          <a:xfrm>
            <a:off x="308025" y="3480247"/>
            <a:ext cx="205468" cy="2073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/>
          <p:cNvSpPr/>
          <p:nvPr/>
        </p:nvSpPr>
        <p:spPr>
          <a:xfrm>
            <a:off x="5595158" y="3480247"/>
            <a:ext cx="205468" cy="2073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/>
          <p:cNvSpPr/>
          <p:nvPr/>
        </p:nvSpPr>
        <p:spPr>
          <a:xfrm>
            <a:off x="2070403" y="3480247"/>
            <a:ext cx="205468" cy="2073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/>
          <p:cNvSpPr/>
          <p:nvPr/>
        </p:nvSpPr>
        <p:spPr>
          <a:xfrm>
            <a:off x="3832781" y="3480247"/>
            <a:ext cx="205468" cy="2073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2712608" y="1679897"/>
            <a:ext cx="664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m</a:t>
            </a:r>
            <a:endParaRPr lang="fr-FR" sz="4800" dirty="0"/>
          </a:p>
        </p:txBody>
      </p:sp>
      <p:sp>
        <p:nvSpPr>
          <p:cNvPr id="60" name="ZoneTexte 59"/>
          <p:cNvSpPr txBox="1"/>
          <p:nvPr/>
        </p:nvSpPr>
        <p:spPr>
          <a:xfrm>
            <a:off x="4179482" y="2479476"/>
            <a:ext cx="1472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p</a:t>
            </a:r>
            <a:endParaRPr lang="fr-FR" sz="4800" dirty="0"/>
          </a:p>
        </p:txBody>
      </p:sp>
      <p:sp>
        <p:nvSpPr>
          <p:cNvPr id="63" name="ZoneTexte 62"/>
          <p:cNvSpPr txBox="1"/>
          <p:nvPr/>
        </p:nvSpPr>
        <p:spPr>
          <a:xfrm>
            <a:off x="5399385" y="2141860"/>
            <a:ext cx="664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i</a:t>
            </a:r>
            <a:endParaRPr lang="fr-FR" sz="4800" dirty="0"/>
          </a:p>
        </p:txBody>
      </p:sp>
      <p:grpSp>
        <p:nvGrpSpPr>
          <p:cNvPr id="2" name="Groupe 68"/>
          <p:cNvGrpSpPr/>
          <p:nvPr/>
        </p:nvGrpSpPr>
        <p:grpSpPr>
          <a:xfrm>
            <a:off x="6948264" y="311745"/>
            <a:ext cx="2051720" cy="2123927"/>
            <a:chOff x="7092280" y="311745"/>
            <a:chExt cx="2051720" cy="2123927"/>
          </a:xfrm>
        </p:grpSpPr>
        <p:pic>
          <p:nvPicPr>
            <p:cNvPr id="6759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92280" y="311745"/>
              <a:ext cx="1820193" cy="2019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8" name="Ellipse 67"/>
            <p:cNvSpPr/>
            <p:nvPr/>
          </p:nvSpPr>
          <p:spPr>
            <a:xfrm>
              <a:off x="7124700" y="416372"/>
              <a:ext cx="2019300" cy="2019300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0" name="ZoneTexte 69"/>
          <p:cNvSpPr txBox="1"/>
          <p:nvPr/>
        </p:nvSpPr>
        <p:spPr>
          <a:xfrm>
            <a:off x="253268" y="3710543"/>
            <a:ext cx="27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71" name="ZoneTexte 70"/>
          <p:cNvSpPr txBox="1"/>
          <p:nvPr/>
        </p:nvSpPr>
        <p:spPr>
          <a:xfrm>
            <a:off x="2034443" y="3710543"/>
            <a:ext cx="27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72" name="ZoneTexte 71"/>
          <p:cNvSpPr txBox="1"/>
          <p:nvPr/>
        </p:nvSpPr>
        <p:spPr>
          <a:xfrm>
            <a:off x="3796791" y="3710543"/>
            <a:ext cx="27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73" name="ZoneTexte 72"/>
          <p:cNvSpPr txBox="1"/>
          <p:nvPr/>
        </p:nvSpPr>
        <p:spPr>
          <a:xfrm>
            <a:off x="5558147" y="3710543"/>
            <a:ext cx="27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179512" y="283170"/>
          <a:ext cx="4896544" cy="2790075"/>
        </p:xfrm>
        <a:graphic>
          <a:graphicData uri="http://schemas.openxmlformats.org/drawingml/2006/table">
            <a:tbl>
              <a:tblPr/>
              <a:tblGrid>
                <a:gridCol w="612068"/>
                <a:gridCol w="612068"/>
                <a:gridCol w="612068"/>
                <a:gridCol w="612068"/>
                <a:gridCol w="612068"/>
                <a:gridCol w="612068"/>
                <a:gridCol w="612068"/>
                <a:gridCol w="612068"/>
              </a:tblGrid>
              <a:tr h="25438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24460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Bm7b5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Am,</a:t>
                      </a:r>
                      <a:r>
                        <a:rPr lang="fr-FR" sz="14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Am7M,Am7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Am7M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Bm7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Bm6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38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2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B7M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Gm6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25438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Am7M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31763"/>
            <a:ext cx="3600400" cy="3852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/>
          <p:cNvSpPr txBox="1"/>
          <p:nvPr/>
        </p:nvSpPr>
        <p:spPr>
          <a:xfrm>
            <a:off x="5292080" y="168304"/>
            <a:ext cx="4248472" cy="403187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ts val="1700"/>
              </a:lnSpc>
            </a:pPr>
            <a:r>
              <a:rPr lang="fr-FR" sz="1600" b="1" dirty="0" smtClean="0"/>
              <a:t>Black trombone</a:t>
            </a:r>
            <a:br>
              <a:rPr lang="fr-FR" sz="1600" b="1" dirty="0" smtClean="0"/>
            </a:br>
            <a:r>
              <a:rPr lang="fr-FR" sz="1600" b="1" dirty="0" smtClean="0"/>
              <a:t>Monotone</a:t>
            </a:r>
            <a:br>
              <a:rPr lang="fr-FR" sz="1600" b="1" dirty="0" smtClean="0"/>
            </a:br>
            <a:r>
              <a:rPr lang="fr-FR" sz="1600" b="1" dirty="0" smtClean="0"/>
              <a:t>Le trombone</a:t>
            </a:r>
            <a:br>
              <a:rPr lang="fr-FR" sz="1600" b="1" dirty="0" smtClean="0"/>
            </a:br>
            <a:r>
              <a:rPr lang="fr-FR" sz="1600" b="1" dirty="0" smtClean="0"/>
              <a:t>C'est joli</a:t>
            </a:r>
            <a:br>
              <a:rPr lang="fr-FR" sz="1600" b="1" dirty="0" smtClean="0"/>
            </a:br>
            <a:r>
              <a:rPr lang="fr-FR" sz="1600" b="1" dirty="0" smtClean="0"/>
              <a:t>Tourbillonne</a:t>
            </a:r>
            <a:br>
              <a:rPr lang="fr-FR" sz="1600" b="1" dirty="0" smtClean="0"/>
            </a:br>
            <a:r>
              <a:rPr lang="fr-FR" sz="1600" b="1" dirty="0" smtClean="0"/>
              <a:t>Gramophone</a:t>
            </a:r>
            <a:br>
              <a:rPr lang="fr-FR" sz="1600" b="1" dirty="0" smtClean="0"/>
            </a:br>
            <a:r>
              <a:rPr lang="fr-FR" sz="1600" b="1" dirty="0" smtClean="0"/>
              <a:t>Et bâillonne</a:t>
            </a:r>
            <a:br>
              <a:rPr lang="fr-FR" sz="1600" b="1" dirty="0" smtClean="0"/>
            </a:br>
            <a:r>
              <a:rPr lang="fr-FR" sz="1600" b="1" dirty="0" smtClean="0"/>
              <a:t>Mon ennui</a:t>
            </a:r>
          </a:p>
          <a:p>
            <a:pPr>
              <a:lnSpc>
                <a:spcPts val="1700"/>
              </a:lnSpc>
            </a:pPr>
            <a:endParaRPr lang="fr-FR" sz="1600" b="1" dirty="0" smtClean="0"/>
          </a:p>
          <a:p>
            <a:pPr>
              <a:lnSpc>
                <a:spcPts val="1700"/>
              </a:lnSpc>
            </a:pPr>
            <a:r>
              <a:rPr lang="fr-FR" sz="1600" b="1" dirty="0" smtClean="0"/>
              <a:t>Black trombone</a:t>
            </a:r>
            <a:br>
              <a:rPr lang="fr-FR" sz="1600" b="1" dirty="0" smtClean="0"/>
            </a:br>
            <a:r>
              <a:rPr lang="fr-FR" sz="1600" b="1" dirty="0" smtClean="0"/>
              <a:t>Monotone</a:t>
            </a:r>
            <a:br>
              <a:rPr lang="fr-FR" sz="1600" b="1" dirty="0" smtClean="0"/>
            </a:br>
            <a:r>
              <a:rPr lang="fr-FR" sz="1600" b="1" dirty="0" smtClean="0"/>
              <a:t>Autochtone</a:t>
            </a:r>
            <a:br>
              <a:rPr lang="fr-FR" sz="1600" b="1" dirty="0" smtClean="0"/>
            </a:br>
            <a:r>
              <a:rPr lang="fr-FR" sz="1600" b="1" dirty="0" smtClean="0"/>
              <a:t>De la nuit</a:t>
            </a:r>
            <a:br>
              <a:rPr lang="fr-FR" sz="1600" b="1" dirty="0" smtClean="0"/>
            </a:br>
            <a:r>
              <a:rPr lang="fr-FR" sz="1600" b="1" dirty="0" smtClean="0"/>
              <a:t>Dieu pardonne</a:t>
            </a:r>
            <a:br>
              <a:rPr lang="fr-FR" sz="1600" b="1" dirty="0" smtClean="0"/>
            </a:br>
            <a:r>
              <a:rPr lang="fr-FR" sz="1600" b="1" dirty="0" smtClean="0"/>
              <a:t>La mignonne</a:t>
            </a:r>
            <a:br>
              <a:rPr lang="fr-FR" sz="1600" b="1" dirty="0" smtClean="0"/>
            </a:br>
            <a:r>
              <a:rPr lang="fr-FR" sz="1600" b="1" dirty="0" smtClean="0"/>
              <a:t>Qui fredonne</a:t>
            </a:r>
            <a:br>
              <a:rPr lang="fr-FR" sz="1600" b="1" dirty="0" smtClean="0"/>
            </a:br>
            <a:r>
              <a:rPr lang="fr-FR" sz="1600" b="1" dirty="0" smtClean="0"/>
              <a:t>Dans mon lit</a:t>
            </a:r>
            <a:br>
              <a:rPr lang="fr-FR" sz="1600" b="1" dirty="0" smtClean="0"/>
            </a:br>
            <a:endParaRPr lang="fr-FR" sz="1600" b="1" dirty="0" smtClean="0"/>
          </a:p>
          <a:p>
            <a:pPr>
              <a:lnSpc>
                <a:spcPts val="1700"/>
              </a:lnSpc>
            </a:pPr>
            <a:r>
              <a:rPr lang="fr-FR" sz="1600" b="1" dirty="0" smtClean="0"/>
              <a:t>Black trombone</a:t>
            </a:r>
            <a:br>
              <a:rPr lang="fr-FR" sz="1600" b="1" dirty="0" smtClean="0"/>
            </a:br>
            <a:r>
              <a:rPr lang="fr-FR" sz="1600" b="1" dirty="0" smtClean="0"/>
              <a:t>Monotone</a:t>
            </a:r>
            <a:br>
              <a:rPr lang="fr-FR" sz="1600" b="1" dirty="0" smtClean="0"/>
            </a:br>
            <a:r>
              <a:rPr lang="fr-FR" sz="1600" b="1" dirty="0" smtClean="0"/>
              <a:t>Elle se donne</a:t>
            </a:r>
            <a:br>
              <a:rPr lang="fr-FR" sz="1600" b="1" dirty="0" smtClean="0"/>
            </a:br>
            <a:r>
              <a:rPr lang="fr-FR" sz="1600" b="1" dirty="0" smtClean="0"/>
              <a:t>À demi</a:t>
            </a:r>
            <a:br>
              <a:rPr lang="fr-FR" sz="1600" b="1" dirty="0" smtClean="0"/>
            </a:br>
            <a:r>
              <a:rPr lang="fr-FR" sz="1600" b="1" dirty="0" smtClean="0"/>
              <a:t>Nue, frissonne</a:t>
            </a:r>
            <a:br>
              <a:rPr lang="fr-FR" sz="1600" b="1" dirty="0" smtClean="0"/>
            </a:br>
            <a:r>
              <a:rPr lang="fr-FR" sz="1600" b="1" dirty="0" smtClean="0"/>
              <a:t>Déraisonne</a:t>
            </a:r>
            <a:br>
              <a:rPr lang="fr-FR" sz="1600" b="1" dirty="0" smtClean="0"/>
            </a:br>
            <a:r>
              <a:rPr lang="fr-FR" sz="1600" b="1" dirty="0" smtClean="0"/>
              <a:t>M'empoisonne</a:t>
            </a:r>
            <a:br>
              <a:rPr lang="fr-FR" sz="1600" b="1" dirty="0" smtClean="0"/>
            </a:br>
            <a:r>
              <a:rPr lang="fr-FR" sz="1600" b="1" dirty="0" smtClean="0"/>
              <a:t>M'envahit</a:t>
            </a:r>
            <a:br>
              <a:rPr lang="fr-FR" sz="1600" b="1" dirty="0" smtClean="0"/>
            </a:br>
            <a:r>
              <a:rPr lang="fr-FR" sz="1600" b="1" dirty="0" smtClean="0"/>
              <a:t/>
            </a:r>
            <a:br>
              <a:rPr lang="fr-FR" sz="1600" b="1" dirty="0" smtClean="0"/>
            </a:br>
            <a:r>
              <a:rPr lang="fr-FR" sz="1600" b="1" dirty="0" smtClean="0"/>
              <a:t>Black trombone</a:t>
            </a:r>
            <a:br>
              <a:rPr lang="fr-FR" sz="1600" b="1" dirty="0" smtClean="0"/>
            </a:br>
            <a:r>
              <a:rPr lang="fr-FR" sz="1600" b="1" dirty="0" smtClean="0"/>
              <a:t>Monotone</a:t>
            </a:r>
            <a:br>
              <a:rPr lang="fr-FR" sz="1600" b="1" dirty="0" smtClean="0"/>
            </a:br>
            <a:r>
              <a:rPr lang="fr-FR" sz="1600" b="1" dirty="0" smtClean="0"/>
              <a:t>C'est l'automne</a:t>
            </a:r>
            <a:br>
              <a:rPr lang="fr-FR" sz="1600" b="1" dirty="0" smtClean="0"/>
            </a:br>
            <a:r>
              <a:rPr lang="fr-FR" sz="1600" b="1" dirty="0" smtClean="0"/>
              <a:t>De ma vie</a:t>
            </a:r>
            <a:br>
              <a:rPr lang="fr-FR" sz="1600" b="1" dirty="0" smtClean="0"/>
            </a:br>
            <a:r>
              <a:rPr lang="fr-FR" sz="1600" b="1" dirty="0" smtClean="0"/>
              <a:t>Plus personne</a:t>
            </a:r>
            <a:br>
              <a:rPr lang="fr-FR" sz="1600" b="1" dirty="0" smtClean="0"/>
            </a:br>
            <a:r>
              <a:rPr lang="fr-FR" sz="1600" b="1" dirty="0" smtClean="0"/>
              <a:t>Ne m'étonne</a:t>
            </a:r>
            <a:br>
              <a:rPr lang="fr-FR" sz="1600" b="1" dirty="0" smtClean="0"/>
            </a:br>
            <a:r>
              <a:rPr lang="fr-FR" sz="1600" b="1" dirty="0" smtClean="0"/>
              <a:t>J'abandonne</a:t>
            </a:r>
            <a:br>
              <a:rPr lang="fr-FR" sz="1600" b="1" dirty="0" smtClean="0"/>
            </a:br>
            <a:r>
              <a:rPr lang="fr-FR" sz="1600" b="1" dirty="0" smtClean="0"/>
              <a:t>C'est fini</a:t>
            </a:r>
            <a:endParaRPr lang="fr-FR" sz="1600" b="1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7020272" y="311745"/>
            <a:ext cx="0" cy="3456384"/>
          </a:xfrm>
          <a:prstGeom prst="line">
            <a:avLst/>
          </a:prstGeom>
          <a:ln w="22225">
            <a:solidFill>
              <a:schemeClr val="accent6">
                <a:lumMod val="50000"/>
                <a:alpha val="34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98562" y="79476"/>
            <a:ext cx="1944216" cy="1412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fr-FR" sz="1400" b="1" dirty="0" smtClean="0">
                <a:solidFill>
                  <a:srgbClr val="000000"/>
                </a:solidFill>
                <a:latin typeface="Calibri"/>
              </a:rPr>
              <a:t>&gt; Instrumental en bleu</a:t>
            </a:r>
            <a:endParaRPr lang="fr-FR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3108282"/>
            <a:ext cx="720079" cy="855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1986" y="3108282"/>
            <a:ext cx="721824" cy="85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8212" y="3108282"/>
            <a:ext cx="737346" cy="87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49960" y="3108282"/>
            <a:ext cx="726975" cy="863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1337" y="3108282"/>
            <a:ext cx="714253" cy="848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3108282"/>
            <a:ext cx="720080" cy="855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14749</TotalTime>
  <Words>125</Words>
  <Application>Microsoft Office PowerPoint</Application>
  <PresentationFormat>Personnalisé</PresentationFormat>
  <Paragraphs>119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xavier ingrand</dc:creator>
  <cp:lastModifiedBy>xavier ingrand</cp:lastModifiedBy>
  <cp:revision>23</cp:revision>
  <dcterms:created xsi:type="dcterms:W3CDTF">2016-11-12T12:16:48Z</dcterms:created>
  <dcterms:modified xsi:type="dcterms:W3CDTF">2016-11-30T17:32:06Z</dcterms:modified>
</cp:coreProperties>
</file>